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8" r:id="rId3"/>
    <p:sldId id="258" r:id="rId4"/>
    <p:sldId id="260" r:id="rId5"/>
    <p:sldId id="280" r:id="rId6"/>
    <p:sldId id="279" r:id="rId7"/>
    <p:sldId id="282" r:id="rId8"/>
    <p:sldId id="261" r:id="rId9"/>
    <p:sldId id="281" r:id="rId10"/>
    <p:sldId id="284" r:id="rId11"/>
    <p:sldId id="262" r:id="rId12"/>
    <p:sldId id="265" r:id="rId13"/>
    <p:sldId id="266" r:id="rId14"/>
    <p:sldId id="267" r:id="rId15"/>
    <p:sldId id="269" r:id="rId16"/>
    <p:sldId id="271" r:id="rId17"/>
    <p:sldId id="256" r:id="rId18"/>
    <p:sldId id="286" r:id="rId19"/>
    <p:sldId id="287" r:id="rId20"/>
    <p:sldId id="288" r:id="rId21"/>
    <p:sldId id="290" r:id="rId22"/>
    <p:sldId id="289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>
      <p:cViewPr varScale="1">
        <p:scale>
          <a:sx n="111" d="100"/>
          <a:sy n="111" d="100"/>
        </p:scale>
        <p:origin x="96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CE836-801A-4928-866E-7E80635D4BC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36FBB-A11D-40FC-9BBF-B1F7B4E4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6FBB-A11D-40FC-9BBF-B1F7B4E4A1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5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6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9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9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0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21CF-0CB3-498F-9CE5-9316C7EDCE3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8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383">
            <a:off x="4942257" y="1810831"/>
            <a:ext cx="3482990" cy="23219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65" y="2211710"/>
            <a:ext cx="3528392" cy="223224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16003" y="296829"/>
            <a:ext cx="7772400" cy="1102519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ĐẸP TRONG TÙY BÚT VŨ BẰNG QUA VB “MÙA XUÂN CỦA TÔI”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203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0"/>
            <a:ext cx="4712762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92515" y="622337"/>
            <a:ext cx="4104456" cy="1923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NT: so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395536" y="1829022"/>
            <a:ext cx="2304256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liêng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iamond 97"/>
          <p:cNvSpPr/>
          <p:nvPr/>
        </p:nvSpPr>
        <p:spPr>
          <a:xfrm>
            <a:off x="3342729" y="2328077"/>
            <a:ext cx="2016224" cy="790778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572000" y="3496377"/>
            <a:ext cx="1656184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472758" y="52497"/>
            <a:ext cx="307119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691680" y="4581578"/>
            <a:ext cx="468052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660852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3069336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5" y="24026"/>
            <a:ext cx="285750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6" y="272346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5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38"/>
          <p:cNvCxnSpPr/>
          <p:nvPr/>
        </p:nvCxnSpPr>
        <p:spPr>
          <a:xfrm>
            <a:off x="3275856" y="1093621"/>
            <a:ext cx="2556285" cy="1"/>
          </a:xfrm>
          <a:prstGeom prst="line">
            <a:avLst/>
          </a:prstGeom>
          <a:ln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圆角矩形 51"/>
          <p:cNvSpPr/>
          <p:nvPr/>
        </p:nvSpPr>
        <p:spPr>
          <a:xfrm>
            <a:off x="539552" y="3220914"/>
            <a:ext cx="7704856" cy="1732160"/>
          </a:xfrm>
          <a:prstGeom prst="roundRect">
            <a:avLst>
              <a:gd name="adj" fmla="val 1127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50" i="1" dirty="0"/>
              <a:t> </a:t>
            </a:r>
            <a:r>
              <a:rPr lang="en-US" sz="1050" i="1" dirty="0" smtClean="0"/>
              <a:t> 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4716018" y="1083686"/>
            <a:ext cx="2232246" cy="132745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10800000" flipV="1">
            <a:off x="1907031" y="1093622"/>
            <a:ext cx="2700973" cy="115830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4404" y="1534078"/>
            <a:ext cx="2592288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0714" y="1743317"/>
            <a:ext cx="18002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19671" y="207409"/>
            <a:ext cx="5976665" cy="7164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>
          <a:xfrm>
            <a:off x="28454" y="2308665"/>
            <a:ext cx="3005942" cy="685394"/>
          </a:xfrm>
        </p:spPr>
        <p:txBody>
          <a:bodyPr>
            <a:normAutofit lnSpcReduction="10000"/>
          </a:bodyPr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ubtitle 20"/>
          <p:cNvSpPr txBox="1">
            <a:spLocks/>
          </p:cNvSpPr>
          <p:nvPr/>
        </p:nvSpPr>
        <p:spPr>
          <a:xfrm>
            <a:off x="5965090" y="2421081"/>
            <a:ext cx="3005942" cy="685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圆角矩形 51"/>
          <p:cNvSpPr/>
          <p:nvPr/>
        </p:nvSpPr>
        <p:spPr>
          <a:xfrm>
            <a:off x="539552" y="3230565"/>
            <a:ext cx="7857256" cy="1732160"/>
          </a:xfrm>
          <a:prstGeom prst="roundRect">
            <a:avLst>
              <a:gd name="adj" fmla="val 1127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50" i="1" dirty="0"/>
              <a:t> </a:t>
            </a:r>
            <a:r>
              <a:rPr lang="en-US" sz="1050" i="1" dirty="0" smtClean="0"/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圆角矩形 51"/>
          <p:cNvSpPr/>
          <p:nvPr/>
        </p:nvSpPr>
        <p:spPr>
          <a:xfrm>
            <a:off x="539552" y="3220914"/>
            <a:ext cx="7857256" cy="1884370"/>
          </a:xfrm>
          <a:prstGeom prst="roundRect">
            <a:avLst>
              <a:gd name="adj" fmla="val 1127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fr-F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fr-F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ý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fr-F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926" y="1143480"/>
            <a:ext cx="2478144" cy="168592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642829" y="124520"/>
            <a:ext cx="5976665" cy="9284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34334" y="138676"/>
            <a:ext cx="6154587" cy="9067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  <p:bldP spid="21" grpId="0" build="p"/>
      <p:bldP spid="33" grpId="0"/>
      <p:bldP spid="34" grpId="0" animBg="1"/>
      <p:bldP spid="38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274655" y="285792"/>
            <a:ext cx="594690" cy="422608"/>
            <a:chOff x="1805940" y="1078518"/>
            <a:chExt cx="2011680" cy="2011680"/>
          </a:xfrm>
        </p:grpSpPr>
        <p:sp>
          <p:nvSpPr>
            <p:cNvPr id="5" name="圆角矩形 6"/>
            <p:cNvSpPr/>
            <p:nvPr/>
          </p:nvSpPr>
          <p:spPr>
            <a:xfrm>
              <a:off x="1805940" y="1078518"/>
              <a:ext cx="2011680" cy="2011680"/>
            </a:xfrm>
            <a:prstGeom prst="roundRect">
              <a:avLst>
                <a:gd name="adj" fmla="val 19981"/>
              </a:avLst>
            </a:prstGeom>
            <a:solidFill>
              <a:schemeClr val="accent2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2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圆角矩形 7"/>
            <p:cNvSpPr/>
            <p:nvPr/>
          </p:nvSpPr>
          <p:spPr>
            <a:xfrm>
              <a:off x="1971639" y="1363944"/>
              <a:ext cx="1680278" cy="1680278"/>
            </a:xfrm>
            <a:prstGeom prst="roundRect">
              <a:avLst>
                <a:gd name="adj" fmla="val 19112"/>
              </a:avLst>
            </a:prstGeom>
            <a:gradFill>
              <a:gsLst>
                <a:gs pos="100000">
                  <a:srgbClr val="E0E0E0"/>
                </a:gs>
                <a:gs pos="0">
                  <a:schemeClr val="bg1"/>
                </a:gs>
              </a:gsLst>
              <a:lin ang="2700000" scaled="1"/>
            </a:gradFill>
            <a:ln w="101600">
              <a:noFill/>
            </a:ln>
            <a:effectLst>
              <a:outerShdw blurRad="127000" dist="76200" dir="2700000" algn="tl" rotWithShape="0">
                <a:schemeClr val="accent2">
                  <a:lumMod val="50000"/>
                  <a:alpha val="6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圆角矩形 8"/>
            <p:cNvSpPr/>
            <p:nvPr/>
          </p:nvSpPr>
          <p:spPr>
            <a:xfrm>
              <a:off x="2077721" y="1470026"/>
              <a:ext cx="1468114" cy="1468114"/>
            </a:xfrm>
            <a:prstGeom prst="roundRect">
              <a:avLst>
                <a:gd name="adj" fmla="val 19981"/>
              </a:avLst>
            </a:prstGeom>
            <a:gradFill>
              <a:gsLst>
                <a:gs pos="0">
                  <a:srgbClr val="E2E2E2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8" name="直接连接符 38"/>
          <p:cNvCxnSpPr/>
          <p:nvPr/>
        </p:nvCxnSpPr>
        <p:spPr>
          <a:xfrm>
            <a:off x="5138537" y="708400"/>
            <a:ext cx="1313236" cy="1503"/>
          </a:xfrm>
          <a:prstGeom prst="line">
            <a:avLst/>
          </a:prstGeom>
          <a:ln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8064" y="237076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115616" y="4011910"/>
            <a:ext cx="409025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11578" y="2346694"/>
            <a:ext cx="626469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右箭头 29"/>
          <p:cNvSpPr/>
          <p:nvPr/>
        </p:nvSpPr>
        <p:spPr>
          <a:xfrm>
            <a:off x="114331" y="107775"/>
            <a:ext cx="3521565" cy="648072"/>
          </a:xfrm>
          <a:custGeom>
            <a:avLst/>
            <a:gdLst/>
            <a:ahLst/>
            <a:cxnLst/>
            <a:rect l="l" t="t" r="r" b="b"/>
            <a:pathLst>
              <a:path w="2162170" h="525725">
                <a:moveTo>
                  <a:pt x="2162170" y="262863"/>
                </a:moveTo>
                <a:lnTo>
                  <a:pt x="1899308" y="525725"/>
                </a:lnTo>
                <a:lnTo>
                  <a:pt x="1899308" y="460262"/>
                </a:lnTo>
                <a:lnTo>
                  <a:pt x="0" y="460262"/>
                </a:lnTo>
                <a:lnTo>
                  <a:pt x="0" y="65463"/>
                </a:lnTo>
                <a:lnTo>
                  <a:pt x="1899308" y="65463"/>
                </a:lnTo>
                <a:lnTo>
                  <a:pt x="1899308" y="0"/>
                </a:lnTo>
                <a:close/>
              </a:path>
            </a:pathLst>
          </a:custGeom>
          <a:solidFill>
            <a:schemeClr val="accent2"/>
          </a:solidFill>
          <a:ln w="635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TỔNG KẾT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1579" y="953570"/>
            <a:ext cx="6264697" cy="115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  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bản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tái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xa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.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11578" y="3370476"/>
            <a:ext cx="6323937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" y="3147814"/>
            <a:ext cx="2536891" cy="1656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7" y="1152592"/>
            <a:ext cx="2536891" cy="16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29"/>
          <p:cNvSpPr/>
          <p:nvPr/>
        </p:nvSpPr>
        <p:spPr>
          <a:xfrm>
            <a:off x="107503" y="123478"/>
            <a:ext cx="2952329" cy="576064"/>
          </a:xfrm>
          <a:custGeom>
            <a:avLst/>
            <a:gdLst/>
            <a:ahLst/>
            <a:cxnLst/>
            <a:rect l="l" t="t" r="r" b="b"/>
            <a:pathLst>
              <a:path w="2162170" h="525725">
                <a:moveTo>
                  <a:pt x="2162170" y="262863"/>
                </a:moveTo>
                <a:lnTo>
                  <a:pt x="1899308" y="525725"/>
                </a:lnTo>
                <a:lnTo>
                  <a:pt x="1899308" y="460262"/>
                </a:lnTo>
                <a:lnTo>
                  <a:pt x="0" y="460262"/>
                </a:lnTo>
                <a:lnTo>
                  <a:pt x="0" y="65463"/>
                </a:lnTo>
                <a:lnTo>
                  <a:pt x="1899308" y="65463"/>
                </a:lnTo>
                <a:lnTo>
                  <a:pt x="1899308" y="0"/>
                </a:lnTo>
                <a:close/>
              </a:path>
            </a:pathLst>
          </a:custGeom>
          <a:solidFill>
            <a:schemeClr val="accent2"/>
          </a:solidFill>
          <a:ln w="635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TỔNG KẾT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black">
          <a:xfrm>
            <a:off x="3563888" y="176917"/>
            <a:ext cx="236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283721" y="242342"/>
            <a:ext cx="457200" cy="457200"/>
            <a:chOff x="384" y="1776"/>
            <a:chExt cx="1488" cy="148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" name="Oval 1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solidFill>
                <a:schemeClr val="accent1">
                  <a:alpha val="2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>
                  <a:solidFill>
                    <a:schemeClr val="bg1"/>
                  </a:solidFill>
                </a:rPr>
                <a:t>2</a:t>
              </a:r>
            </a:p>
          </p:txBody>
        </p:sp>
      </p:grpSp>
      <p:cxnSp>
        <p:nvCxnSpPr>
          <p:cNvPr id="9" name="直接连接符 38"/>
          <p:cNvCxnSpPr/>
          <p:nvPr/>
        </p:nvCxnSpPr>
        <p:spPr>
          <a:xfrm flipV="1">
            <a:off x="3747988" y="632948"/>
            <a:ext cx="1832124" cy="8734"/>
          </a:xfrm>
          <a:prstGeom prst="line">
            <a:avLst/>
          </a:prstGeom>
          <a:ln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3086168" y="909114"/>
            <a:ext cx="3323839" cy="1182570"/>
            <a:chOff x="4320" y="1152"/>
            <a:chExt cx="414" cy="40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AutoShape 8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6170600" y="2294766"/>
            <a:ext cx="2973400" cy="1430606"/>
            <a:chOff x="4320" y="1152"/>
            <a:chExt cx="414" cy="402"/>
          </a:xfrm>
        </p:grpSpPr>
        <p:sp>
          <p:nvSpPr>
            <p:cNvPr id="18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0" name="Group 13"/>
          <p:cNvGrpSpPr>
            <a:grpSpLocks/>
          </p:cNvGrpSpPr>
          <p:nvPr/>
        </p:nvGrpSpPr>
        <p:grpSpPr bwMode="auto">
          <a:xfrm>
            <a:off x="2303748" y="3971191"/>
            <a:ext cx="4932548" cy="1143571"/>
            <a:chOff x="4324" y="1178"/>
            <a:chExt cx="414" cy="3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" name="AutoShape 14"/>
            <p:cNvSpPr>
              <a:spLocks noChangeArrowheads="1"/>
            </p:cNvSpPr>
            <p:nvPr/>
          </p:nvSpPr>
          <p:spPr bwMode="gray">
            <a:xfrm>
              <a:off x="4324" y="1178"/>
              <a:ext cx="414" cy="378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3" name="Group 16"/>
          <p:cNvGrpSpPr>
            <a:grpSpLocks/>
          </p:cNvGrpSpPr>
          <p:nvPr/>
        </p:nvGrpSpPr>
        <p:grpSpPr bwMode="auto">
          <a:xfrm>
            <a:off x="0" y="2205418"/>
            <a:ext cx="3070869" cy="1453368"/>
            <a:chOff x="4320" y="1152"/>
            <a:chExt cx="414" cy="402"/>
          </a:xfrm>
          <a:solidFill>
            <a:schemeClr val="accent2">
              <a:lumMod val="75000"/>
            </a:schemeClr>
          </a:solidFill>
        </p:grpSpPr>
        <p:sp>
          <p:nvSpPr>
            <p:cNvPr id="24" name="AutoShape 1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529997" y="1053662"/>
            <a:ext cx="2880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52829" y="2436929"/>
            <a:ext cx="250860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 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nhịp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.VnTime" panose="020B7200000000000000" pitchFamily="34" charset="0"/>
              </a:rPr>
              <a:t>. 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15382" y="2419555"/>
            <a:ext cx="26925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51488" y="4077394"/>
            <a:ext cx="3737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Tuỳ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18" y="2236232"/>
            <a:ext cx="2682691" cy="15144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4" y="777760"/>
            <a:ext cx="2304488" cy="12375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925" y="191851"/>
            <a:ext cx="2505856" cy="14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29"/>
          <p:cNvSpPr/>
          <p:nvPr/>
        </p:nvSpPr>
        <p:spPr>
          <a:xfrm>
            <a:off x="107502" y="123477"/>
            <a:ext cx="3600401" cy="671449"/>
          </a:xfrm>
          <a:custGeom>
            <a:avLst/>
            <a:gdLst/>
            <a:ahLst/>
            <a:cxnLst/>
            <a:rect l="l" t="t" r="r" b="b"/>
            <a:pathLst>
              <a:path w="2162170" h="525725">
                <a:moveTo>
                  <a:pt x="2162170" y="262863"/>
                </a:moveTo>
                <a:lnTo>
                  <a:pt x="1899308" y="525725"/>
                </a:lnTo>
                <a:lnTo>
                  <a:pt x="1899308" y="460262"/>
                </a:lnTo>
                <a:lnTo>
                  <a:pt x="0" y="460262"/>
                </a:lnTo>
                <a:lnTo>
                  <a:pt x="0" y="65463"/>
                </a:lnTo>
                <a:lnTo>
                  <a:pt x="1899308" y="65463"/>
                </a:lnTo>
                <a:lnTo>
                  <a:pt x="1899308" y="0"/>
                </a:lnTo>
                <a:close/>
              </a:path>
            </a:pathLst>
          </a:custGeom>
          <a:solidFill>
            <a:schemeClr val="accent2"/>
          </a:solidFill>
          <a:ln w="635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IV. TRẢI NGHIỆM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black">
          <a:xfrm>
            <a:off x="1547664" y="1399656"/>
            <a:ext cx="3888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接连接符 38"/>
          <p:cNvCxnSpPr/>
          <p:nvPr/>
        </p:nvCxnSpPr>
        <p:spPr>
          <a:xfrm>
            <a:off x="1854418" y="1888547"/>
            <a:ext cx="3293646" cy="4337"/>
          </a:xfrm>
          <a:prstGeom prst="line">
            <a:avLst/>
          </a:prstGeom>
          <a:ln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Diamond 1"/>
          <p:cNvSpPr/>
          <p:nvPr/>
        </p:nvSpPr>
        <p:spPr>
          <a:xfrm>
            <a:off x="755576" y="1195976"/>
            <a:ext cx="914400" cy="914400"/>
          </a:xfrm>
          <a:prstGeom prst="diamon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643758"/>
            <a:ext cx="2857500" cy="180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00" y="2320676"/>
            <a:ext cx="2563927" cy="18478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562" y="3147814"/>
            <a:ext cx="2524125" cy="1737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300626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black">
          <a:xfrm>
            <a:off x="815547" y="819343"/>
            <a:ext cx="3888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75694" y="848225"/>
            <a:ext cx="457200" cy="457200"/>
            <a:chOff x="384" y="1776"/>
            <a:chExt cx="1488" cy="148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" name="Oval 1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solidFill>
                <a:schemeClr val="accent1">
                  <a:alpha val="2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>
                  <a:solidFill>
                    <a:schemeClr val="bg1"/>
                  </a:solidFill>
                </a:rPr>
                <a:t>2</a:t>
              </a:r>
            </a:p>
          </p:txBody>
        </p:sp>
      </p:grpSp>
      <p:cxnSp>
        <p:nvCxnSpPr>
          <p:cNvPr id="9" name="直接连接符 38"/>
          <p:cNvCxnSpPr/>
          <p:nvPr/>
        </p:nvCxnSpPr>
        <p:spPr>
          <a:xfrm flipV="1">
            <a:off x="1263393" y="1269005"/>
            <a:ext cx="3002203" cy="628"/>
          </a:xfrm>
          <a:prstGeom prst="line">
            <a:avLst/>
          </a:prstGeom>
          <a:ln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右箭头 29"/>
          <p:cNvSpPr/>
          <p:nvPr/>
        </p:nvSpPr>
        <p:spPr>
          <a:xfrm>
            <a:off x="107502" y="123477"/>
            <a:ext cx="3600401" cy="671449"/>
          </a:xfrm>
          <a:custGeom>
            <a:avLst/>
            <a:gdLst/>
            <a:ahLst/>
            <a:cxnLst/>
            <a:rect l="l" t="t" r="r" b="b"/>
            <a:pathLst>
              <a:path w="2162170" h="525725">
                <a:moveTo>
                  <a:pt x="2162170" y="262863"/>
                </a:moveTo>
                <a:lnTo>
                  <a:pt x="1899308" y="525725"/>
                </a:lnTo>
                <a:lnTo>
                  <a:pt x="1899308" y="460262"/>
                </a:lnTo>
                <a:lnTo>
                  <a:pt x="0" y="460262"/>
                </a:lnTo>
                <a:lnTo>
                  <a:pt x="0" y="65463"/>
                </a:lnTo>
                <a:lnTo>
                  <a:pt x="1899308" y="65463"/>
                </a:lnTo>
                <a:lnTo>
                  <a:pt x="1899308" y="0"/>
                </a:lnTo>
                <a:close/>
              </a:path>
            </a:pathLst>
          </a:custGeom>
          <a:solidFill>
            <a:schemeClr val="accent2"/>
          </a:solidFill>
          <a:ln w="635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IV. TRẢI NGHIỆM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86366"/>
            <a:ext cx="3713694" cy="1954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61" y="3418381"/>
            <a:ext cx="2304256" cy="1499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39" y="1528818"/>
            <a:ext cx="2857500" cy="1600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3104493"/>
            <a:ext cx="2619375" cy="17430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230" y="2512119"/>
            <a:ext cx="285750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772" y="44162"/>
            <a:ext cx="1943100" cy="2352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084" y="3628521"/>
            <a:ext cx="1853345" cy="132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384" y="839359"/>
            <a:ext cx="1347333" cy="1859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298" y="1769080"/>
            <a:ext cx="1322947" cy="1859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1" y="18548"/>
            <a:ext cx="1316850" cy="1859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269" y="2929651"/>
            <a:ext cx="1396105" cy="185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1447" y="63308"/>
            <a:ext cx="1924622" cy="13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446546"/>
            <a:ext cx="2376264" cy="6103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vi-V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 CHIA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2286894" y="1533264"/>
            <a:ext cx="4229322" cy="139852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   </a:t>
            </a:r>
            <a:r>
              <a:rPr lang="vi-VN" sz="2000" i="1" dirty="0" smtClean="0">
                <a:solidFill>
                  <a:schemeClr val="tx1"/>
                </a:solidFill>
                <a:latin typeface="+mj-lt"/>
              </a:rPr>
              <a:t>Em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cảm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nhận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được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điều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gì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sau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khi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xong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tùy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bút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Vũ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+mj-lt"/>
              </a:rPr>
              <a:t>Bằng</a:t>
            </a:r>
            <a:r>
              <a:rPr lang="en-US" sz="2000" i="1" dirty="0" smtClean="0">
                <a:solidFill>
                  <a:schemeClr val="tx1"/>
                </a:solidFill>
                <a:latin typeface="+mj-lt"/>
              </a:rPr>
              <a:t>?</a:t>
            </a:r>
            <a:endParaRPr lang="en-US" sz="2000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" y="0"/>
            <a:ext cx="2139881" cy="213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087554"/>
            <a:ext cx="2808312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866" y="0"/>
            <a:ext cx="2466975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087554"/>
            <a:ext cx="28289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820"/>
            <a:ext cx="9144000" cy="5203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23478"/>
            <a:ext cx="3203848" cy="23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3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532" y="3009746"/>
            <a:ext cx="2619375" cy="187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582" y="345283"/>
            <a:ext cx="2466975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98" y="228624"/>
            <a:ext cx="2562225" cy="179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8999"/>
            <a:ext cx="3109229" cy="2712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156" y="83086"/>
            <a:ext cx="2645893" cy="2560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731" y="2021629"/>
            <a:ext cx="3249450" cy="3414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6377" y="2951524"/>
            <a:ext cx="2731245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NHÂN VẬT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43558"/>
            <a:ext cx="9036496" cy="417646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,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,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; </a:t>
            </a:r>
            <a:r>
              <a:rPr lang="en-US" dirty="0" err="1" smtClean="0"/>
              <a:t>ngoại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,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: </a:t>
            </a:r>
            <a:r>
              <a:rPr lang="en-US" dirty="0" err="1" smtClean="0"/>
              <a:t>Chính</a:t>
            </a:r>
            <a:r>
              <a:rPr lang="en-US" dirty="0" smtClean="0"/>
              <a:t> – </a:t>
            </a:r>
            <a:r>
              <a:rPr lang="en-US" dirty="0" err="1" smtClean="0"/>
              <a:t>phụ</a:t>
            </a:r>
            <a:r>
              <a:rPr lang="en-US" dirty="0" smtClean="0"/>
              <a:t>,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– </a:t>
            </a:r>
            <a:r>
              <a:rPr lang="en-US" dirty="0" err="1" smtClean="0"/>
              <a:t>gián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cảnh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…,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xoay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</a:t>
            </a:r>
            <a:r>
              <a:rPr lang="en-US" dirty="0" err="1" smtClean="0"/>
              <a:t>cuộc</a:t>
            </a:r>
            <a:r>
              <a:rPr lang="en-US" dirty="0" smtClean="0"/>
              <a:t> </a:t>
            </a:r>
            <a:r>
              <a:rPr lang="en-US" dirty="0" err="1" smtClean="0"/>
              <a:t>đời</a:t>
            </a:r>
            <a:r>
              <a:rPr lang="en-US"/>
              <a:t> </a:t>
            </a:r>
            <a:r>
              <a:rPr lang="en-US" smtClean="0"/>
              <a:t>n/v</a:t>
            </a:r>
            <a:endParaRPr lang="en-US" dirty="0" smtClean="0"/>
          </a:p>
          <a:p>
            <a:r>
              <a:rPr lang="en-US" dirty="0" smtClean="0"/>
              <a:t>Lai </a:t>
            </a:r>
            <a:r>
              <a:rPr lang="en-US" dirty="0" err="1" smtClean="0"/>
              <a:t>lịch</a:t>
            </a:r>
            <a:r>
              <a:rPr lang="en-US" dirty="0" smtClean="0"/>
              <a:t>,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gốc</a:t>
            </a:r>
            <a:r>
              <a:rPr lang="en-US" dirty="0" smtClean="0"/>
              <a:t>, </a:t>
            </a:r>
            <a:r>
              <a:rPr lang="en-US" dirty="0" err="1" smtClean="0"/>
              <a:t>nghề</a:t>
            </a:r>
            <a:r>
              <a:rPr lang="en-US" dirty="0" smtClean="0"/>
              <a:t> </a:t>
            </a:r>
            <a:r>
              <a:rPr lang="en-US" dirty="0" err="1" smtClean="0"/>
              <a:t>nghiệp</a:t>
            </a:r>
            <a:r>
              <a:rPr lang="en-US" dirty="0" smtClean="0"/>
              <a:t> –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,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, </a:t>
            </a:r>
            <a:r>
              <a:rPr lang="en-US" dirty="0" err="1" smtClean="0"/>
              <a:t>tâm</a:t>
            </a:r>
            <a:r>
              <a:rPr lang="en-US" dirty="0" smtClean="0"/>
              <a:t> </a:t>
            </a:r>
            <a:r>
              <a:rPr lang="en-US" dirty="0" err="1" smtClean="0"/>
              <a:t>hồn</a:t>
            </a:r>
            <a:r>
              <a:rPr lang="en-US" dirty="0" smtClean="0"/>
              <a:t>, </a:t>
            </a:r>
            <a:r>
              <a:rPr lang="en-US" dirty="0" err="1" smtClean="0"/>
              <a:t>đời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tâm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Mối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: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,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dàn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9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右箭头 29"/>
          <p:cNvSpPr/>
          <p:nvPr/>
        </p:nvSpPr>
        <p:spPr>
          <a:xfrm>
            <a:off x="186297" y="225784"/>
            <a:ext cx="5400600" cy="624665"/>
          </a:xfrm>
          <a:custGeom>
            <a:avLst/>
            <a:gdLst/>
            <a:ahLst/>
            <a:cxnLst/>
            <a:rect l="l" t="t" r="r" b="b"/>
            <a:pathLst>
              <a:path w="2162170" h="525725">
                <a:moveTo>
                  <a:pt x="2162170" y="262863"/>
                </a:moveTo>
                <a:lnTo>
                  <a:pt x="1899308" y="525725"/>
                </a:lnTo>
                <a:lnTo>
                  <a:pt x="1899308" y="460262"/>
                </a:lnTo>
                <a:lnTo>
                  <a:pt x="0" y="460262"/>
                </a:lnTo>
                <a:lnTo>
                  <a:pt x="0" y="65463"/>
                </a:lnTo>
                <a:lnTo>
                  <a:pt x="1899308" y="65463"/>
                </a:lnTo>
                <a:lnTo>
                  <a:pt x="1899308" y="0"/>
                </a:lnTo>
                <a:close/>
              </a:path>
            </a:pathLst>
          </a:custGeom>
          <a:solidFill>
            <a:schemeClr val="accent2"/>
          </a:solidFill>
          <a:ln w="635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KHÁM PHÁ VẺ ĐẸP CỦA VĂN BẢN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1002" y="1144187"/>
            <a:ext cx="5184576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0290" y="2231612"/>
            <a:ext cx="5396548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4047" y="3588659"/>
            <a:ext cx="520055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giêng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Diamond 23"/>
          <p:cNvSpPr/>
          <p:nvPr/>
        </p:nvSpPr>
        <p:spPr>
          <a:xfrm>
            <a:off x="2293407" y="1253389"/>
            <a:ext cx="504056" cy="432048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5" name="Diamond 24"/>
          <p:cNvSpPr/>
          <p:nvPr/>
        </p:nvSpPr>
        <p:spPr>
          <a:xfrm>
            <a:off x="2436547" y="3766492"/>
            <a:ext cx="450050" cy="475329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6" name="Diamond 25"/>
          <p:cNvSpPr/>
          <p:nvPr/>
        </p:nvSpPr>
        <p:spPr>
          <a:xfrm>
            <a:off x="2960021" y="2421876"/>
            <a:ext cx="468052" cy="478878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97" y="1864982"/>
            <a:ext cx="2621507" cy="1743607"/>
          </a:xfrm>
          <a:prstGeom prst="rect">
            <a:avLst/>
          </a:prstGeom>
        </p:spPr>
      </p:pic>
      <p:sp>
        <p:nvSpPr>
          <p:cNvPr id="10" name="右箭头 29"/>
          <p:cNvSpPr/>
          <p:nvPr/>
        </p:nvSpPr>
        <p:spPr>
          <a:xfrm>
            <a:off x="147859" y="4589113"/>
            <a:ext cx="2738738" cy="488525"/>
          </a:xfrm>
          <a:custGeom>
            <a:avLst/>
            <a:gdLst/>
            <a:ahLst/>
            <a:cxnLst/>
            <a:rect l="l" t="t" r="r" b="b"/>
            <a:pathLst>
              <a:path w="2162170" h="525725">
                <a:moveTo>
                  <a:pt x="2162170" y="262863"/>
                </a:moveTo>
                <a:lnTo>
                  <a:pt x="1899308" y="525725"/>
                </a:lnTo>
                <a:lnTo>
                  <a:pt x="1899308" y="460262"/>
                </a:lnTo>
                <a:lnTo>
                  <a:pt x="0" y="460262"/>
                </a:lnTo>
                <a:lnTo>
                  <a:pt x="0" y="65463"/>
                </a:lnTo>
                <a:lnTo>
                  <a:pt x="1899308" y="65463"/>
                </a:lnTo>
                <a:lnTo>
                  <a:pt x="1899308" y="0"/>
                </a:lnTo>
                <a:close/>
              </a:path>
            </a:pathLst>
          </a:custGeom>
          <a:solidFill>
            <a:schemeClr val="accent2"/>
          </a:solidFill>
          <a:ln w="635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TỔNG KẾT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右箭头 29"/>
          <p:cNvSpPr/>
          <p:nvPr/>
        </p:nvSpPr>
        <p:spPr>
          <a:xfrm>
            <a:off x="5076056" y="4589113"/>
            <a:ext cx="2738738" cy="488525"/>
          </a:xfrm>
          <a:custGeom>
            <a:avLst/>
            <a:gdLst/>
            <a:ahLst/>
            <a:cxnLst/>
            <a:rect l="l" t="t" r="r" b="b"/>
            <a:pathLst>
              <a:path w="2162170" h="525725">
                <a:moveTo>
                  <a:pt x="2162170" y="262863"/>
                </a:moveTo>
                <a:lnTo>
                  <a:pt x="1899308" y="525725"/>
                </a:lnTo>
                <a:lnTo>
                  <a:pt x="1899308" y="460262"/>
                </a:lnTo>
                <a:lnTo>
                  <a:pt x="0" y="460262"/>
                </a:lnTo>
                <a:lnTo>
                  <a:pt x="0" y="65463"/>
                </a:lnTo>
                <a:lnTo>
                  <a:pt x="1899308" y="65463"/>
                </a:lnTo>
                <a:lnTo>
                  <a:pt x="1899308" y="0"/>
                </a:lnTo>
                <a:close/>
              </a:path>
            </a:pathLst>
          </a:custGeom>
          <a:solidFill>
            <a:schemeClr val="accent2"/>
          </a:solidFill>
          <a:ln w="635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IV. TRẢI NGHIỆM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7378" y="1480998"/>
            <a:ext cx="5446321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con;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957" y="154116"/>
            <a:ext cx="850847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5837406" y="1666191"/>
            <a:ext cx="2952328" cy="12143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5669256" y="1480998"/>
            <a:ext cx="3288627" cy="23762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863" y="1480998"/>
            <a:ext cx="5446321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557" y="1260371"/>
            <a:ext cx="345677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0768" y="226263"/>
            <a:ext cx="5077072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987824" y="2283718"/>
            <a:ext cx="6046079" cy="266429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Non –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con…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" y="1491630"/>
            <a:ext cx="2817169" cy="1828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291" y="109803"/>
            <a:ext cx="3243353" cy="19447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6" y="3435846"/>
            <a:ext cx="285467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3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27" y="0"/>
            <a:ext cx="9172454" cy="5092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87" y="-11417"/>
            <a:ext cx="6131024" cy="6240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1394688"/>
            <a:ext cx="8280920" cy="12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4275" y="680815"/>
            <a:ext cx="4883848" cy="5998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560441" y="2914091"/>
            <a:ext cx="7560840" cy="180020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88433" y="2788754"/>
            <a:ext cx="7704856" cy="21589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…-&gt;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en-US" sz="2000" b="1" i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7254" y="1394688"/>
            <a:ext cx="8280920" cy="12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24" y="1394688"/>
            <a:ext cx="834614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203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0"/>
            <a:ext cx="4712762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8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4427984" y="0"/>
            <a:ext cx="72008" cy="51640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Oval Callout 2"/>
          <p:cNvSpPr/>
          <p:nvPr/>
        </p:nvSpPr>
        <p:spPr>
          <a:xfrm>
            <a:off x="395536" y="138463"/>
            <a:ext cx="3276364" cy="16288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41" y="2239112"/>
            <a:ext cx="3147252" cy="195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510" y="152933"/>
            <a:ext cx="3888432" cy="2346809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371641" y="122585"/>
            <a:ext cx="3276364" cy="16288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2715766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3370068"/>
            <a:ext cx="27527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95486"/>
            <a:ext cx="8291264" cy="17281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591" y="3486149"/>
            <a:ext cx="8280920" cy="14904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Ra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ave 5"/>
          <p:cNvSpPr/>
          <p:nvPr/>
        </p:nvSpPr>
        <p:spPr>
          <a:xfrm>
            <a:off x="395536" y="2139702"/>
            <a:ext cx="7920880" cy="120735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95536" y="186698"/>
            <a:ext cx="8291264" cy="17281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trồi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087" y="3498505"/>
            <a:ext cx="8280920" cy="14904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Ra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ave 8"/>
          <p:cNvSpPr/>
          <p:nvPr/>
        </p:nvSpPr>
        <p:spPr>
          <a:xfrm>
            <a:off x="395536" y="2148490"/>
            <a:ext cx="7920880" cy="120735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0173"/>
            <a:ext cx="9143999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137" y="-51061"/>
            <a:ext cx="3033863" cy="2622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825" y="-52909"/>
            <a:ext cx="3221312" cy="262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52909"/>
            <a:ext cx="2888824" cy="262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826" y="2580538"/>
            <a:ext cx="3221311" cy="2494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580538"/>
            <a:ext cx="2888824" cy="2512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137" y="2580538"/>
            <a:ext cx="3021152" cy="25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1&quot;&gt;&lt;property id=&quot;20148&quot; value=&quot;5&quot;/&gt;&lt;property id=&quot;20300&quot; value=&quot;Slide 19&quot;/&gt;&lt;property id=&quot;20307&quot; value=&quot;276&quot;/&gt;&lt;/object&gt;&lt;object type=&quot;3&quot; unique_id=&quot;10022&quot;&gt;&lt;property id=&quot;20148&quot; value=&quot;5&quot;/&gt;&lt;property id=&quot;20300&quot; value=&quot;Slide 20&quot;/&gt;&lt;property id=&quot;20307&quot; value=&quot;277&quot;/&gt;&lt;/object&gt;&lt;object type=&quot;3&quot; unique_id=&quot;10023&quot;&gt;&lt;property id=&quot;20148&quot; value=&quot;5&quot;/&gt;&lt;property id=&quot;20300&quot; value=&quot;Slide 21&quot;/&gt;&lt;property id=&quot;20307&quot; value=&quot;274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1759</Words>
  <Application>Microsoft Office PowerPoint</Application>
  <PresentationFormat>On-screen Show (16:9)</PresentationFormat>
  <Paragraphs>95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微软雅黑</vt:lpstr>
      <vt:lpstr>宋体</vt:lpstr>
      <vt:lpstr>.VnTime</vt:lpstr>
      <vt:lpstr>Arial</vt:lpstr>
      <vt:lpstr>Calibri</vt:lpstr>
      <vt:lpstr>Times New Roman</vt:lpstr>
      <vt:lpstr>Office Theme</vt:lpstr>
      <vt:lpstr>Chuyên đề Ngữ văn 7 NÉT ĐẸP TRONG TÙY BÚT VŨ BẰNG QUA VB “MÙA XUÂN CỦA TÔI”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GÓC SẺ CHIA</vt:lpstr>
      <vt:lpstr>PowerPoint Presentation</vt:lpstr>
      <vt:lpstr>PowerPoint Presentation</vt:lpstr>
      <vt:lpstr>GIỚI THIỆU VỀ NHÂN VẬT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ASUS</cp:lastModifiedBy>
  <cp:revision>154</cp:revision>
  <dcterms:created xsi:type="dcterms:W3CDTF">2021-08-18T15:50:38Z</dcterms:created>
  <dcterms:modified xsi:type="dcterms:W3CDTF">2022-01-12T04:43:16Z</dcterms:modified>
</cp:coreProperties>
</file>